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8" r:id="rId6"/>
    <p:sldId id="311" r:id="rId7"/>
    <p:sldId id="312" r:id="rId8"/>
    <p:sldId id="322" r:id="rId9"/>
    <p:sldId id="325" r:id="rId10"/>
    <p:sldId id="319" r:id="rId11"/>
    <p:sldId id="320" r:id="rId12"/>
    <p:sldId id="321" r:id="rId13"/>
    <p:sldId id="323" r:id="rId14"/>
    <p:sldId id="324" r:id="rId15"/>
    <p:sldId id="3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24-Mar-23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24-Mar-23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24-Mar-23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24-Mar-23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24-Mar-23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24-Mar-23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24-Mar-23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24-Mar-23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24-Mar-23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24-Mar-23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vishal8github/MicroArch-P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4033642"/>
          </a:xfrm>
        </p:spPr>
        <p:txBody>
          <a:bodyPr>
            <a:normAutofit/>
          </a:bodyPr>
          <a:lstStyle/>
          <a:p>
            <a:pPr algn="l"/>
            <a:r>
              <a:rPr lang="en-US" sz="6700" dirty="0">
                <a:solidFill>
                  <a:srgbClr val="0E0F25"/>
                </a:solidFill>
                <a:latin typeface="Source Sans Pro" panose="020B0604020202020204" pitchFamily="34" charset="0"/>
              </a:rPr>
              <a:t>Image</a:t>
            </a:r>
            <a:r>
              <a:rPr lang="en-US" sz="6700" i="0" dirty="0">
                <a:solidFill>
                  <a:srgbClr val="0E0F25"/>
                </a:solidFill>
                <a:effectLst/>
                <a:latin typeface="Source Sans Pro" panose="020B0604020202020204" pitchFamily="34" charset="0"/>
              </a:rPr>
              <a:t> Viewer-</a:t>
            </a:r>
            <a:br>
              <a:rPr lang="en-US" sz="6700" i="0" dirty="0">
                <a:solidFill>
                  <a:srgbClr val="0E0F25"/>
                </a:solidFill>
                <a:effectLst/>
                <a:latin typeface="Source Sans Pro" panose="020B0604020202020204" pitchFamily="34" charset="0"/>
              </a:rPr>
            </a:br>
            <a:r>
              <a:rPr lang="en-US" sz="6700" i="0" dirty="0">
                <a:solidFill>
                  <a:srgbClr val="0E0F25"/>
                </a:solidFill>
                <a:effectLst/>
                <a:latin typeface="Source Sans Pro" panose="020B0604020202020204" pitchFamily="34" charset="0"/>
              </a:rPr>
              <a:t>Full Stack Project</a:t>
            </a:r>
            <a:br>
              <a:rPr lang="en-US" b="1" i="0" dirty="0">
                <a:solidFill>
                  <a:srgbClr val="0E0F25"/>
                </a:solidFill>
                <a:effectLst/>
                <a:latin typeface="Source Sans Pro" panose="020B0604020202020204" pitchFamily="34" charset="0"/>
              </a:rPr>
            </a:br>
            <a:endParaRPr lang="en-US" b="1" i="0" dirty="0">
              <a:solidFill>
                <a:srgbClr val="0E0F25"/>
              </a:solidFill>
              <a:effectLst/>
              <a:latin typeface="Source Sans Pro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Django | Flask | ReactJS | RabbitMQ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E4E7-8C5F-983C-6CD9-FB629E9E6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995170-74CF-0767-F958-061E1CA0E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8469" y="2011680"/>
            <a:ext cx="7742207" cy="4345577"/>
          </a:xfrm>
        </p:spPr>
      </p:pic>
    </p:spTree>
    <p:extLst>
      <p:ext uri="{BB962C8B-B14F-4D97-AF65-F5344CB8AC3E}">
        <p14:creationId xmlns:p14="http://schemas.microsoft.com/office/powerpoint/2010/main" val="261761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56E72-5BE2-4E01-9E93-B15E7731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AMQP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D716E-293F-708E-6954-DBB5910FB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726" y="2026537"/>
            <a:ext cx="7454537" cy="4193178"/>
          </a:xfrm>
        </p:spPr>
      </p:pic>
    </p:spTree>
    <p:extLst>
      <p:ext uri="{BB962C8B-B14F-4D97-AF65-F5344CB8AC3E}">
        <p14:creationId xmlns:p14="http://schemas.microsoft.com/office/powerpoint/2010/main" val="398489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D8A5-3C01-433B-82A7-478C041E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4276688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92BA3-0757-4D74-B0AC-9A43C4CB9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397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0731B-BC67-4E28-A2C5-DF865D94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Advance Full Stack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C4E8-C4A2-4238-8FB0-013B25962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Name:</a:t>
            </a:r>
          </a:p>
          <a:p>
            <a:pPr marL="201168" lvl="1" indent="0">
              <a:buNone/>
            </a:pPr>
            <a:r>
              <a:rPr lang="en-US" sz="2600" dirty="0"/>
              <a:t>	Vishal Chaurasiya</a:t>
            </a:r>
          </a:p>
          <a:p>
            <a:pPr marL="201168" lvl="1" indent="0">
              <a:buNone/>
            </a:pPr>
            <a:r>
              <a:rPr lang="en-US" sz="2600" dirty="0"/>
              <a:t>	Aryan Patil</a:t>
            </a:r>
            <a:endParaRPr lang="en-US" sz="2800" dirty="0"/>
          </a:p>
          <a:p>
            <a:r>
              <a:rPr lang="en-US" sz="2800" b="1" dirty="0"/>
              <a:t>Mentor:</a:t>
            </a:r>
            <a:r>
              <a:rPr lang="en-US" sz="2800" dirty="0"/>
              <a:t> Mr. Iyer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459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4126-3240-4154-B506-FC6096AF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0"/>
            <a:ext cx="10058400" cy="1881052"/>
          </a:xfrm>
        </p:spPr>
        <p:txBody>
          <a:bodyPr>
            <a:normAutofit/>
          </a:bodyPr>
          <a:lstStyle/>
          <a:p>
            <a:r>
              <a:rPr lang="en-US" dirty="0"/>
              <a:t>What is Monolithic Application</a:t>
            </a:r>
            <a:br>
              <a:rPr lang="en-US" b="1" i="0" dirty="0">
                <a:solidFill>
                  <a:srgbClr val="0E0F25"/>
                </a:solidFill>
                <a:effectLst/>
                <a:latin typeface="Source Sans Pro" panose="020B06040202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20932-2C8E-4B02-9954-CFB3692C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25087"/>
            <a:ext cx="9849617" cy="1259878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73239"/>
                </a:solidFill>
                <a:latin typeface="urw-din"/>
              </a:rPr>
              <a:t> </a:t>
            </a:r>
            <a:r>
              <a:rPr lang="en-US" sz="2000" dirty="0">
                <a:solidFill>
                  <a:srgbClr val="273239"/>
                </a:solidFill>
                <a:latin typeface="urw-din"/>
              </a:rPr>
              <a:t>A monolithic application is a traditional model of a software program, which is built as a unified unit that is self-contained and independent from other applications.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273239"/>
              </a:solidFill>
              <a:latin typeface="urw-din"/>
            </a:endParaRPr>
          </a:p>
          <a:p>
            <a:endParaRPr lang="en-IN" dirty="0"/>
          </a:p>
        </p:txBody>
      </p:sp>
      <p:pic>
        <p:nvPicPr>
          <p:cNvPr id="1026" name="Picture 2" descr="Introduction to Monolithic Architecture and MicroServices Architecture | by  Siraj ul Haq | KoderLabs | Medium">
            <a:extLst>
              <a:ext uri="{FF2B5EF4-FFF2-40B4-BE49-F238E27FC236}">
                <a16:creationId xmlns:a16="http://schemas.microsoft.com/office/drawing/2014/main" id="{B2CC4CF3-3965-2DB6-95EA-5710CE80E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17" y="2921408"/>
            <a:ext cx="8692519" cy="33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54FC1-62CE-4704-9203-F149E135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Microservices 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0BA6B-21BD-4FD2-A00F-2C0272D6D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8938"/>
            <a:ext cx="10058400" cy="410971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dirty="0">
                <a:solidFill>
                  <a:srgbClr val="273239"/>
                </a:solidFill>
                <a:latin typeface="urw-din"/>
              </a:rPr>
              <a:t>A microservices architecture involves smaller applications deployed independently as loosely coupled services, tied together through application integration.</a:t>
            </a:r>
          </a:p>
        </p:txBody>
      </p:sp>
      <p:pic>
        <p:nvPicPr>
          <p:cNvPr id="2050" name="Picture 2" descr="Microservices Architecture: To Be Or Not To Be - Feras' Blog">
            <a:extLst>
              <a:ext uri="{FF2B5EF4-FFF2-40B4-BE49-F238E27FC236}">
                <a16:creationId xmlns:a16="http://schemas.microsoft.com/office/drawing/2014/main" id="{C19F86D0-2A8C-35C6-20E2-8C45A75F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417" y="2773680"/>
            <a:ext cx="5964126" cy="347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66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BE1B-9EFE-12D1-75E6-451B266A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RabbitMQ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0E034-F80E-B7C1-E6E0-CAFAFF4DD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RabbitMQ is a Message broker.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Message broker is a piece of software, which enables services and applications to communicate with each other using messages. The message structure is formally defined and independent from the services that send them.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7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D54A-B12F-A923-5FF7-C25120B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E7230-812E-CDE1-2AC8-B2BB5F7F5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React is a JavaScript library for building user interfaces.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React is used to build single-page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React allows us to create reusable UI components.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3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69E1-676E-BDFB-A4B0-BEAB68D1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User &amp;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E4FA9-8173-B291-90AE-32C736CE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528663" cy="37608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Role of User : view, like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Role of Admin : </a:t>
            </a:r>
            <a:r>
              <a:rPr lang="en-US" sz="2000" b="1" dirty="0"/>
              <a:t>CRUD</a:t>
            </a:r>
            <a:r>
              <a:rPr lang="en-US" sz="2000" dirty="0"/>
              <a:t> operation </a:t>
            </a:r>
            <a:r>
              <a:rPr lang="en-US" sz="2000" dirty="0">
                <a:sym typeface="Wingdings" panose="05000000000000000000" pitchFamily="2" charset="2"/>
              </a:rPr>
              <a:t> can add, view, update, delete the picture and name of the pictures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760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2D6D-EF01-B208-7F94-3086A0C8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3B58E-D571-F75C-EC7E-9DB71307E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383" y="2195287"/>
            <a:ext cx="6583680" cy="2542176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155700" algn="l"/>
              </a:tabLst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complete code is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availible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repository: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155700" algn="l"/>
              </a:tabLs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1155700" algn="l"/>
              </a:tabLst>
            </a:pPr>
            <a:r>
              <a:rPr lang="en-US" sz="20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https://github.com/vishal8github/MicroArch-P4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BB53E-F47D-2448-C392-CE85571B1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07" y="2029823"/>
            <a:ext cx="3041650" cy="4371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0174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1C85-4DF8-01CA-4E8D-28C55B9C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7A2DB-B3DC-17BE-22CA-E9089AA50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FFA71-9607-092D-A84B-0B778239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95" y="2108201"/>
            <a:ext cx="7611291" cy="428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0439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{887B6F99-430B-46BF-8955-673EAEF5411F}tf33845126_win32</Template>
  <TotalTime>714</TotalTime>
  <Words>231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Bookman Old Style</vt:lpstr>
      <vt:lpstr>Calibri</vt:lpstr>
      <vt:lpstr>Franklin Gothic Book</vt:lpstr>
      <vt:lpstr>Source Sans Pro</vt:lpstr>
      <vt:lpstr>urw-din</vt:lpstr>
      <vt:lpstr>Verdana</vt:lpstr>
      <vt:lpstr>1_RetrospectVTI</vt:lpstr>
      <vt:lpstr>Image Viewer- Full Stack Project </vt:lpstr>
      <vt:lpstr>Advance Full Stack</vt:lpstr>
      <vt:lpstr>What is Monolithic Application </vt:lpstr>
      <vt:lpstr>What is Microservices Architecture</vt:lpstr>
      <vt:lpstr>RabbitMQ</vt:lpstr>
      <vt:lpstr>ReactJS</vt:lpstr>
      <vt:lpstr>Role of User &amp; Admin</vt:lpstr>
      <vt:lpstr>Code Structure</vt:lpstr>
      <vt:lpstr>User Interface</vt:lpstr>
      <vt:lpstr>Admin Interface</vt:lpstr>
      <vt:lpstr>AMQP Interface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Registration</dc:title>
  <dc:creator>Vishal Chaurasiya</dc:creator>
  <cp:lastModifiedBy>Vishal Chaurasiya</cp:lastModifiedBy>
  <cp:revision>37</cp:revision>
  <dcterms:created xsi:type="dcterms:W3CDTF">2021-08-07T07:55:30Z</dcterms:created>
  <dcterms:modified xsi:type="dcterms:W3CDTF">2023-03-23T19:13:23Z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